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8" r:id="rId12"/>
    <p:sldId id="269" r:id="rId13"/>
    <p:sldId id="270" r:id="rId14"/>
    <p:sldId id="267" r:id="rId15"/>
  </p:sldIdLst>
  <p:sldSz cx="12192000" cy="6858000"/>
  <p:notesSz cx="6858000" cy="9144000"/>
  <p:photoAlbum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300" y="-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C4FEF-C851-43E7-86D2-D70C9211018E}" type="datetimeFigureOut">
              <a:rPr lang="ru-RU" smtClean="0"/>
              <a:t>28.04.2025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8892BA0B-50A2-467F-8FC9-3474548BBC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43433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C4FEF-C851-43E7-86D2-D70C9211018E}" type="datetimeFigureOut">
              <a:rPr lang="ru-RU" smtClean="0"/>
              <a:t>28.04.2025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2BA0B-50A2-467F-8FC9-3474548BBC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32983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C4FEF-C851-43E7-86D2-D70C9211018E}" type="datetimeFigureOut">
              <a:rPr lang="ru-RU" smtClean="0"/>
              <a:t>28.04.2025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8892BA0B-50A2-467F-8FC9-3474548BBC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38653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C4FEF-C851-43E7-86D2-D70C9211018E}" type="datetimeFigureOut">
              <a:rPr lang="ru-RU" smtClean="0"/>
              <a:t>28.04.2025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8892BA0B-50A2-467F-8FC9-3474548BBC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0172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C4FEF-C851-43E7-86D2-D70C9211018E}" type="datetimeFigureOut">
              <a:rPr lang="ru-RU" smtClean="0"/>
              <a:t>28.04.2025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8892BA0B-50A2-467F-8FC9-3474548BBC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9028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C4FEF-C851-43E7-86D2-D70C9211018E}" type="datetimeFigureOut">
              <a:rPr lang="ru-RU" smtClean="0"/>
              <a:t>28.04.2025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2BA0B-50A2-467F-8FC9-3474548BBC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76574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C4FEF-C851-43E7-86D2-D70C9211018E}" type="datetimeFigureOut">
              <a:rPr lang="ru-RU" smtClean="0"/>
              <a:t>28.04.2025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2BA0B-50A2-467F-8FC9-3474548BBC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35409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C4FEF-C851-43E7-86D2-D70C9211018E}" type="datetimeFigureOut">
              <a:rPr lang="ru-RU" smtClean="0"/>
              <a:t>28.04.2025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2BA0B-50A2-467F-8FC9-3474548BBC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51788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C4FEF-C851-43E7-86D2-D70C9211018E}" type="datetimeFigureOut">
              <a:rPr lang="ru-RU" smtClean="0"/>
              <a:t>28.04.2025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892BA0B-50A2-467F-8FC9-3474548BBC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33134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C4FEF-C851-43E7-86D2-D70C9211018E}" type="datetimeFigureOut">
              <a:rPr lang="ru-RU" smtClean="0"/>
              <a:t>28.04.2025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8892BA0B-50A2-467F-8FC9-3474548BBC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99873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C4FEF-C851-43E7-86D2-D70C9211018E}" type="datetimeFigureOut">
              <a:rPr lang="ru-RU" smtClean="0"/>
              <a:t>28.04.2025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8892BA0B-50A2-467F-8FC9-3474548BBC82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664117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C4FEF-C851-43E7-86D2-D70C9211018E}" type="datetimeFigureOut">
              <a:rPr lang="ru-RU" smtClean="0"/>
              <a:t>28.04.2025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892BA0B-50A2-467F-8FC9-3474548BBC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62983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C4FEF-C851-43E7-86D2-D70C9211018E}" type="datetimeFigureOut">
              <a:rPr lang="ru-RU" smtClean="0"/>
              <a:t>28.04.2025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892BA0B-50A2-467F-8FC9-3474548BBC82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737662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C4FEF-C851-43E7-86D2-D70C9211018E}" type="datetimeFigureOut">
              <a:rPr lang="ru-RU" smtClean="0"/>
              <a:t>28.04.2025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892BA0B-50A2-467F-8FC9-3474548BBC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38650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C4FEF-C851-43E7-86D2-D70C9211018E}" type="datetimeFigureOut">
              <a:rPr lang="ru-RU" smtClean="0"/>
              <a:t>28.04.2025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2BA0B-50A2-467F-8FC9-3474548BBC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91940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C4FEF-C851-43E7-86D2-D70C9211018E}" type="datetimeFigureOut">
              <a:rPr lang="ru-RU" smtClean="0"/>
              <a:t>28.04.2025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2BA0B-50A2-467F-8FC9-3474548BBC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12022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microsoft.com/office/2007/relationships/hdphoto" Target="../media/hdphoto1.wdp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colorTemperature colorTemp="6300"/>
                    </a14:imgEffect>
                    <a14:imgEffect>
                      <a14:saturation sat="200000"/>
                    </a14:imgEffect>
                  </a14:imgLayer>
                </a14:imgProps>
              </a:ext>
            </a:extLst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BC4FEF-C851-43E7-86D2-D70C9211018E}" type="datetimeFigureOut">
              <a:rPr lang="ru-RU" smtClean="0"/>
              <a:t>28.04.2025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8892BA0B-50A2-467F-8FC9-3474548BBC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98000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7" Type="http://schemas.microsoft.com/office/2007/relationships/hdphoto" Target="../media/hdphoto2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5.png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10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13.gif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15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17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20.gif"/><Relationship Id="rId4" Type="http://schemas.openxmlformats.org/officeDocument/2006/relationships/image" Target="../media/image19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22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25.gif"/><Relationship Id="rId4" Type="http://schemas.openxmlformats.org/officeDocument/2006/relationships/image" Target="../media/image2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27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jpeg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g"/><Relationship Id="rId5" Type="http://schemas.openxmlformats.org/officeDocument/2006/relationships/image" Target="../media/image29.jpg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Всемирный день охраны труда 2024-тема определена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73491" y="285181"/>
            <a:ext cx="2011154" cy="1516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3695050" y="122798"/>
            <a:ext cx="5976664" cy="184108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Администрация Климовского района </a:t>
            </a: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Брянской области</a:t>
            </a:r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575714" y="2670623"/>
            <a:ext cx="6096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Comic Sans MS" panose="030F0702030302020204" pitchFamily="66" charset="0"/>
              </a:rPr>
              <a:t>Обзорно-информационный материал  </a:t>
            </a:r>
          </a:p>
          <a:p>
            <a:pPr algn="ctr"/>
            <a:r>
              <a:rPr lang="ru-RU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Comic Sans MS" panose="030F0702030302020204" pitchFamily="66" charset="0"/>
              </a:rPr>
              <a:t>проведения в </a:t>
            </a:r>
            <a:r>
              <a:rPr lang="ru-RU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omic Sans MS" panose="030F0702030302020204" pitchFamily="66" charset="0"/>
              </a:rPr>
              <a:t>Климовском муниципальном районе мероприятий</a:t>
            </a:r>
            <a:r>
              <a:rPr lang="ru-RU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Comic Sans MS" panose="030F0702030302020204" pitchFamily="66" charset="0"/>
              </a:rPr>
              <a:t>, </a:t>
            </a:r>
            <a:r>
              <a:rPr lang="ru-RU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omic Sans MS" panose="030F0702030302020204" pitchFamily="66" charset="0"/>
              </a:rPr>
              <a:t>посвященных </a:t>
            </a:r>
          </a:p>
          <a:p>
            <a:pPr algn="ctr"/>
            <a:r>
              <a:rPr lang="ru-RU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omic Sans MS" panose="030F0702030302020204" pitchFamily="66" charset="0"/>
              </a:rPr>
              <a:t>Всемирному дню охраны труда </a:t>
            </a:r>
          </a:p>
          <a:p>
            <a:pPr algn="ctr"/>
            <a:r>
              <a:rPr lang="ru-RU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omic Sans MS" panose="030F0702030302020204" pitchFamily="66" charset="0"/>
              </a:rPr>
              <a:t>по </a:t>
            </a:r>
            <a:r>
              <a:rPr lang="ru-RU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Comic Sans MS" panose="030F0702030302020204" pitchFamily="66" charset="0"/>
              </a:rPr>
              <a:t>теме </a:t>
            </a:r>
            <a:r>
              <a:rPr lang="ru-RU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omic Sans MS" panose="030F0702030302020204" pitchFamily="66" charset="0"/>
              </a:rPr>
              <a:t>«</a:t>
            </a:r>
            <a:r>
              <a:rPr lang="ru-RU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omic Sans MS" panose="030F0702030302020204" pitchFamily="66" charset="0"/>
              </a:rPr>
              <a:t>Революция в области охраны труда и техники безопасности: роль искусственного интеллекта и цифровизации на рабочем месте</a:t>
            </a:r>
            <a:r>
              <a:rPr lang="ru-RU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omic Sans MS" panose="030F0702030302020204" pitchFamily="66" charset="0"/>
              </a:rPr>
              <a:t>».</a:t>
            </a:r>
            <a:endParaRPr lang="ru-RU" sz="2000" dirty="0">
              <a:solidFill>
                <a:schemeClr val="tx1">
                  <a:lumMod val="85000"/>
                  <a:lumOff val="15000"/>
                </a:schemeClr>
              </a:solidFill>
              <a:effectLst/>
              <a:latin typeface="Comic Sans MS" panose="030F0702030302020204" pitchFamily="66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823" y="2670623"/>
            <a:ext cx="3187625" cy="3849789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5246" y="4595517"/>
            <a:ext cx="2737808" cy="2447600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5664" y="285181"/>
            <a:ext cx="1206261" cy="1292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99925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658385" y="122798"/>
            <a:ext cx="5976664" cy="184108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образование </a:t>
            </a:r>
          </a:p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«Климовский муниципальный район»</a:t>
            </a:r>
          </a:p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Брянской области</a:t>
            </a:r>
            <a:endParaRPr 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 descr="Всемирный день охраны труда 2024-тема определена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73491" y="285181"/>
            <a:ext cx="2011154" cy="1516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697" y="2811075"/>
            <a:ext cx="1829935" cy="182993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207235" y="4821996"/>
            <a:ext cx="1984765" cy="222939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5664" y="285181"/>
            <a:ext cx="1206261" cy="1292423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15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6717" y="1884162"/>
            <a:ext cx="7450887" cy="4694059"/>
          </a:xfrm>
          <a:prstGeom prst="rect">
            <a:avLst/>
          </a:prstGeom>
          <a:effectLst>
            <a:outerShdw blurRad="50800" dist="50800" dir="5400000" sx="1000" sy="1000" algn="ctr" rotWithShape="0">
              <a:srgbClr val="000000">
                <a:alpha val="43137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136536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658385" y="122798"/>
            <a:ext cx="7003864" cy="184108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территории МБОУ «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Климовская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СОШ № 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1»,</a:t>
            </a:r>
          </a:p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прошел 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семинар на тему: 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«Новые 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способы защиты работников от травм, несчастных случаев и профессиональных заболеваний, оценки и управления профессиональными 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рисками».</a:t>
            </a:r>
            <a:endParaRPr 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 descr="Всемирный день охраны труда 2024-тема определена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73491" y="285181"/>
            <a:ext cx="2011154" cy="1516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C:\Users\User\AppData\Local\Temp\Rar$DRa6244.34100\IMG_20240424_12105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4075" y="2326198"/>
            <a:ext cx="7573993" cy="4229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075653" y="5119418"/>
            <a:ext cx="1983921" cy="173858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3313" y="258848"/>
            <a:ext cx="1206261" cy="1292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06979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658385" y="122798"/>
            <a:ext cx="5976664" cy="184108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МБОУ «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Климовская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СОШ № 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3» 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прошло обсуждение на тему: 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«Роль 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искусственного интеллекта и цифровизации на рабочем 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месте».</a:t>
            </a:r>
            <a:endParaRPr 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 descr="Всемирный день охраны труда 2024-тема определена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73491" y="285181"/>
            <a:ext cx="2011154" cy="1516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3491" y="2188173"/>
            <a:ext cx="4635260" cy="354255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5688" y="2188173"/>
            <a:ext cx="4958721" cy="354255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9993" y="5354067"/>
            <a:ext cx="2381250" cy="190500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5664" y="285181"/>
            <a:ext cx="1206261" cy="1292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05643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658385" y="122798"/>
            <a:ext cx="5976664" cy="184108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МУП «Климовский районный водоканал» </a:t>
            </a:r>
          </a:p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Прошла лекция на тему: «Техника безопасности на рабочем месте».</a:t>
            </a:r>
            <a:endParaRPr 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 descr="Всемирный день охраны труда 2024-тема определена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73491" y="285181"/>
            <a:ext cx="2011154" cy="1516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1886" y="2260121"/>
            <a:ext cx="7936302" cy="389914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1536" y="4791614"/>
            <a:ext cx="1788041" cy="206638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5664" y="285181"/>
            <a:ext cx="1206261" cy="1292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67356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658385" y="122798"/>
            <a:ext cx="5976664" cy="184108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МБОУ «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Каменскохуторская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СОШ» прошла лекция на тему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«Безопасность здоровой 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рабочей 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среды».</a:t>
            </a:r>
            <a:endParaRPr 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 descr="Всемирный день охраны труда 2024-тема определена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73491" y="285181"/>
            <a:ext cx="2011154" cy="1516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3638" y="2273059"/>
            <a:ext cx="6159260" cy="428301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5049" y="4779344"/>
            <a:ext cx="2223010" cy="253190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5664" y="285181"/>
            <a:ext cx="1206261" cy="1292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15282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658385" y="122798"/>
            <a:ext cx="5976664" cy="184108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ГБУ 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Брянской области "Комплексный центр социального обслуживания населения Климовского 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района» 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прошла лекция на тему: 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«Уменьшение 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количества несчастных случаев на 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работе».</a:t>
            </a:r>
            <a:endParaRPr 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 descr="Всемирный день охраны труда 2024-тема определена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73491" y="285181"/>
            <a:ext cx="2011154" cy="1516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3070" y="2262345"/>
            <a:ext cx="5328831" cy="296416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0775" y="2196798"/>
            <a:ext cx="4364455" cy="439378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536" y="5362585"/>
            <a:ext cx="1755182" cy="149541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5664" y="285181"/>
            <a:ext cx="1206261" cy="1292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58557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658385" y="122798"/>
            <a:ext cx="5976664" cy="184108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МБУ 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"МФЦ ПГ и МУ в Климовском 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районе« прошла беседа на тему: «Профилактика 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нарушения требований соблюдения правил 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безопасности».</a:t>
            </a:r>
            <a:endParaRPr 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 descr="Всемирный день охраны труда 2024-тема определена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73491" y="285181"/>
            <a:ext cx="2011154" cy="1516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581" y="2139351"/>
            <a:ext cx="7428302" cy="367485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3340" y="4953000"/>
            <a:ext cx="1524000" cy="190500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5664" y="285181"/>
            <a:ext cx="1206261" cy="1292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46510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675636" y="99199"/>
            <a:ext cx="6572543" cy="191436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ГКУ 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Брянской области</a:t>
            </a:r>
          </a:p>
          <a:p>
            <a:pPr algn="ctr"/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«ОТДЕЛ СОЦИАЛЬНОЙ ЗАЩИТЫ НАСЕЛЕНИЯ  КЛИМОВСКОГО РАЙОНА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pPr algn="ctr"/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остоялся круглый стол на тему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«Новые 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способы защиты работников от травм, несчастных случаев и профессиональных 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заболеваний».</a:t>
            </a:r>
            <a:endParaRPr 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5" name="Рисунок 4" descr="Всемирный день охраны труда 2024-тема определена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73491" y="285181"/>
            <a:ext cx="2011154" cy="1516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7302" y="2173153"/>
            <a:ext cx="3203084" cy="427077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2776" y="2225614"/>
            <a:ext cx="3163738" cy="421831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1621" y="4497706"/>
            <a:ext cx="1381820" cy="194622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5664" y="285181"/>
            <a:ext cx="1206261" cy="1292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66914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675636" y="99198"/>
            <a:ext cx="6934855" cy="202289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Уполномоченный 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охране труда,  МБУДО "Центр дополнительного образования" провела встречу с работниками. Познакомила с лозунгом  Всемирного Дня Охраны труда в 2025 году. 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Напомнила 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 важности безопасности на рабочем месте, о роли искусственного интеллекта. Провела тестирование на знание и соблюдение  правил по охране труда и требований ТБ.</a:t>
            </a:r>
            <a:endParaRPr lang="ru-RU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 descr="Всемирный день охраны труда 2024-тема определена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73491" y="285181"/>
            <a:ext cx="2011154" cy="1516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4682" y="2242868"/>
            <a:ext cx="5950658" cy="442574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3491" y="5067300"/>
            <a:ext cx="2381250" cy="179070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2209" y="285181"/>
            <a:ext cx="1206261" cy="1292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75800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675636" y="99198"/>
            <a:ext cx="6934855" cy="202289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коллективе МУП «Благоустройство» состоялся круглый стол на тему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«Техника безопасности при проведении монтажных работ».</a:t>
            </a:r>
            <a:endParaRPr lang="ru-RU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 descr="Всемирный день охраны труда 2024-тема определена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73491" y="285181"/>
            <a:ext cx="2011154" cy="1516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3491" y="5067300"/>
            <a:ext cx="2381250" cy="179070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2209" y="285181"/>
            <a:ext cx="1206261" cy="129242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4225" y="2274849"/>
            <a:ext cx="5112606" cy="4371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70981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717354" y="201158"/>
            <a:ext cx="6934855" cy="237477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МБОУ </a:t>
            </a:r>
            <a:r>
              <a:rPr lang="ru-RU" sz="1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Сытобудской</a:t>
            </a:r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ООШ проводились беседы и трудовые собрания с </a:t>
            </a:r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коллективом, целью которых было: 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проверить знания по охране труда и сплотить коллектив;</a:t>
            </a:r>
          </a:p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в игровой форме научиться определять профессиональные риски и планировать мероприятия по снижению их уровней;</a:t>
            </a:r>
          </a:p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получить теоретическую базу по охране труда и правовому регулированию;</a:t>
            </a:r>
          </a:p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в доступном формате разобрать любые законодательные изменения.</a:t>
            </a:r>
            <a:endParaRPr lang="ru-RU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 descr="Всемирный день охраны труда 2024-тема определена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73491" y="285181"/>
            <a:ext cx="2011154" cy="1516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394263" y="5819078"/>
            <a:ext cx="1578645" cy="120618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2209" y="285181"/>
            <a:ext cx="1206261" cy="129242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6429" y="3136281"/>
            <a:ext cx="3479181" cy="260938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1526" y="2959720"/>
            <a:ext cx="2507166" cy="3342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09868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675636" y="99198"/>
            <a:ext cx="6934855" cy="202289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ГБУЗ </a:t>
            </a:r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1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Климовская</a:t>
            </a:r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ЦРБ прошли лекции, семинары, а </a:t>
            </a:r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также конкурс, </a:t>
            </a:r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темой которых было: </a:t>
            </a:r>
          </a:p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оформление </a:t>
            </a:r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информационного стенда и уголок безопасности, охраны труда и профилактики травматизма;</a:t>
            </a:r>
          </a:p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анализ причин производственного травматизма и профессиональных заболеваний на рабочих местах; </a:t>
            </a:r>
          </a:p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«Охрана труда глазами детей»,  конкурс рисунков с участием специалиста по охране труда, председателя профсоюзной организации; </a:t>
            </a:r>
          </a:p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анализ прохождения медицинских осмотров работниками; </a:t>
            </a:r>
          </a:p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общий технический осмотр зданий; </a:t>
            </a:r>
          </a:p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проверка наличия инструкций по охране труда на рабочих местах у работников.</a:t>
            </a:r>
          </a:p>
          <a:p>
            <a:pPr algn="ctr"/>
            <a:endParaRPr lang="ru-RU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 descr="Всемирный день охраны труда 2024-тема определена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73491" y="285181"/>
            <a:ext cx="2011154" cy="1516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2209" y="285181"/>
            <a:ext cx="1206261" cy="129242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7720" y="2941036"/>
            <a:ext cx="4817498" cy="361312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6111" y="2941036"/>
            <a:ext cx="3088425" cy="3908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13287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675636" y="99198"/>
            <a:ext cx="6934855" cy="202289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Благодаря внедрению системы управления охраной труда, регулярному обучению персонала и совершенствованию производственных процессов предприятия могут существенно снизить уровень травматизма и несчастных случаев.</a:t>
            </a:r>
          </a:p>
        </p:txBody>
      </p:sp>
      <p:pic>
        <p:nvPicPr>
          <p:cNvPr id="5" name="Рисунок 4" descr="Всемирный день охраны труда 2024-тема определена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73491" y="285181"/>
            <a:ext cx="2011154" cy="1516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3961249" y="2462836"/>
            <a:ext cx="6096000" cy="443198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1600" dirty="0">
                <a:latin typeface="Comic Sans MS" panose="030F0702030302020204" pitchFamily="66" charset="0"/>
              </a:rPr>
              <a:t>Целью на будущий период будет являться</a:t>
            </a:r>
            <a:r>
              <a:rPr lang="ru-RU" sz="1600" dirty="0" smtClean="0">
                <a:latin typeface="Comic Sans MS" panose="030F0702030302020204" pitchFamily="66" charset="0"/>
              </a:rPr>
              <a:t>:</a:t>
            </a:r>
          </a:p>
          <a:p>
            <a:pPr marL="285750" indent="-285750" algn="ctr">
              <a:buFontTx/>
              <a:buChar char="-"/>
            </a:pPr>
            <a:r>
              <a:rPr lang="ru-RU" sz="1600" dirty="0" smtClean="0">
                <a:latin typeface="Comic Sans MS" panose="030F0702030302020204" pitchFamily="66" charset="0"/>
              </a:rPr>
              <a:t>проведение </a:t>
            </a:r>
            <a:r>
              <a:rPr lang="ru-RU" sz="1600" dirty="0">
                <a:latin typeface="Comic Sans MS" panose="030F0702030302020204" pitchFamily="66" charset="0"/>
              </a:rPr>
              <a:t>совещаний, семинаров и конференций по вопросам охраны труда с элементами интерактивного обучения. Также можно организовывать мероприятия по обмену опытом в этой </a:t>
            </a:r>
            <a:r>
              <a:rPr lang="ru-RU" sz="1600" dirty="0" smtClean="0">
                <a:latin typeface="Comic Sans MS" panose="030F0702030302020204" pitchFamily="66" charset="0"/>
              </a:rPr>
              <a:t>сфере;</a:t>
            </a:r>
          </a:p>
          <a:p>
            <a:pPr marL="285750" indent="-285750" algn="ctr">
              <a:buFontTx/>
              <a:buChar char="-"/>
            </a:pPr>
            <a:r>
              <a:rPr lang="ru-RU" sz="1600" dirty="0" smtClean="0">
                <a:latin typeface="Comic Sans MS" panose="030F0702030302020204" pitchFamily="66" charset="0"/>
              </a:rPr>
              <a:t>организация </a:t>
            </a:r>
            <a:r>
              <a:rPr lang="ru-RU" sz="1600" dirty="0">
                <a:latin typeface="Comic Sans MS" panose="030F0702030302020204" pitchFamily="66" charset="0"/>
              </a:rPr>
              <a:t>«горячей линии» и консультационных дней для специалистов по охране труда в разных </a:t>
            </a:r>
            <a:r>
              <a:rPr lang="ru-RU" sz="1600" dirty="0" smtClean="0">
                <a:latin typeface="Comic Sans MS" panose="030F0702030302020204" pitchFamily="66" charset="0"/>
              </a:rPr>
              <a:t>организациях;</a:t>
            </a:r>
          </a:p>
          <a:p>
            <a:pPr marL="285750" indent="-285750" algn="ctr">
              <a:buFontTx/>
              <a:buChar char="-"/>
            </a:pPr>
            <a:r>
              <a:rPr lang="ru-RU" sz="1600" dirty="0" smtClean="0">
                <a:latin typeface="Comic Sans MS" panose="030F0702030302020204" pitchFamily="66" charset="0"/>
              </a:rPr>
              <a:t>проведение </a:t>
            </a:r>
            <a:r>
              <a:rPr lang="ru-RU" sz="1600" dirty="0">
                <a:latin typeface="Comic Sans MS" panose="030F0702030302020204" pitchFamily="66" charset="0"/>
              </a:rPr>
              <a:t>акций и кампаний по популяризации вопросов охраны труда с размещением информации в социальных сетях и на официальных сайтах </a:t>
            </a:r>
            <a:r>
              <a:rPr lang="ru-RU" sz="1600" dirty="0" smtClean="0">
                <a:latin typeface="Comic Sans MS" panose="030F0702030302020204" pitchFamily="66" charset="0"/>
              </a:rPr>
              <a:t>организаций; </a:t>
            </a:r>
          </a:p>
          <a:p>
            <a:pPr algn="ctr"/>
            <a:r>
              <a:rPr lang="ru-RU" sz="1600" dirty="0">
                <a:latin typeface="Comic Sans MS" panose="030F0702030302020204" pitchFamily="66" charset="0"/>
              </a:rPr>
              <a:t>а</a:t>
            </a:r>
            <a:r>
              <a:rPr lang="ru-RU" sz="1600" dirty="0" smtClean="0">
                <a:latin typeface="Comic Sans MS" panose="030F0702030302020204" pitchFamily="66" charset="0"/>
              </a:rPr>
              <a:t> также</a:t>
            </a:r>
          </a:p>
          <a:p>
            <a:pPr algn="ctr"/>
            <a:r>
              <a:rPr lang="ru-RU" sz="1600" dirty="0">
                <a:latin typeface="Comic Sans MS" panose="030F0702030302020204" pitchFamily="66" charset="0"/>
              </a:rPr>
              <a:t>- </a:t>
            </a:r>
            <a:r>
              <a:rPr lang="ru-RU" sz="1600" dirty="0" smtClean="0">
                <a:latin typeface="Comic Sans MS" panose="030F0702030302020204" pitchFamily="66" charset="0"/>
              </a:rPr>
              <a:t>организация </a:t>
            </a:r>
            <a:r>
              <a:rPr lang="ru-RU" sz="1600" dirty="0">
                <a:latin typeface="Comic Sans MS" panose="030F0702030302020204" pitchFamily="66" charset="0"/>
              </a:rPr>
              <a:t>обучения и инструктажей работников по охране труда. </a:t>
            </a:r>
            <a:endParaRPr lang="ru-RU" sz="1600" dirty="0" smtClean="0">
              <a:latin typeface="Comic Sans MS" panose="030F0702030302020204" pitchFamily="66" charset="0"/>
            </a:endParaRPr>
          </a:p>
          <a:p>
            <a:pPr algn="ctr"/>
            <a:endParaRPr lang="ru-RU" sz="1600" dirty="0">
              <a:latin typeface="Comic Sans MS" panose="030F0702030302020204" pitchFamily="66" charset="0"/>
            </a:endParaRPr>
          </a:p>
          <a:p>
            <a:pPr marL="285750" indent="-285750" algn="ctr">
              <a:buFontTx/>
              <a:buChar char="-"/>
            </a:pPr>
            <a:endParaRPr lang="ru-RU" dirty="0">
              <a:latin typeface="Comic Sans MS" panose="030F0702030302020204" pitchFamily="66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3491" y="4205378"/>
            <a:ext cx="2382328" cy="297791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7204" y="285181"/>
            <a:ext cx="1206261" cy="1292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71990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259</TotalTime>
  <Words>527</Words>
  <Application>Microsoft Office PowerPoint</Application>
  <PresentationFormat>Широкоэкранный</PresentationFormat>
  <Paragraphs>48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0" baseType="lpstr">
      <vt:lpstr>Arial</vt:lpstr>
      <vt:lpstr>Century Gothic</vt:lpstr>
      <vt:lpstr>Comic Sans MS</vt:lpstr>
      <vt:lpstr>Times New Roman</vt:lpstr>
      <vt:lpstr>Wingdings 3</vt:lpstr>
      <vt:lpstr>Легкий дым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XXXX</dc:creator>
  <cp:lastModifiedBy>XXXX</cp:lastModifiedBy>
  <cp:revision>7</cp:revision>
  <dcterms:created xsi:type="dcterms:W3CDTF">2025-04-23T09:21:47Z</dcterms:created>
  <dcterms:modified xsi:type="dcterms:W3CDTF">2025-04-28T05:56:23Z</dcterms:modified>
</cp:coreProperties>
</file>