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91" r:id="rId3"/>
    <p:sldId id="293" r:id="rId4"/>
    <p:sldId id="294" r:id="rId5"/>
    <p:sldId id="295" r:id="rId6"/>
    <p:sldId id="296" r:id="rId7"/>
    <p:sldId id="297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22110-13D8-4799-919B-1E96118D1411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8BF81-B987-4636-AE6A-73DDF23B14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9357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785918" y="2786058"/>
            <a:ext cx="633670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 smtClean="0">
                <a:solidFill>
                  <a:srgbClr val="0070C0"/>
                </a:solidFill>
                <a:latin typeface="Arial Black" pitchFamily="34" charset="0"/>
                <a:cs typeface="Arial" charset="0"/>
              </a:rPr>
              <a:t>Обзорно-информационный материал 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 smtClean="0">
                <a:solidFill>
                  <a:srgbClr val="0070C0"/>
                </a:solidFill>
                <a:latin typeface="Arial Black" pitchFamily="34" charset="0"/>
                <a:cs typeface="Arial" charset="0"/>
              </a:rPr>
              <a:t>проведения в Брянской области мероприятий, посвященных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 smtClean="0">
                <a:solidFill>
                  <a:srgbClr val="0070C0"/>
                </a:solidFill>
                <a:latin typeface="Arial Black" pitchFamily="34" charset="0"/>
                <a:cs typeface="Arial" charset="0"/>
              </a:rPr>
              <a:t>Всемирному дню охраны труда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 smtClean="0">
                <a:solidFill>
                  <a:srgbClr val="0070C0"/>
                </a:solidFill>
                <a:latin typeface="Arial Black" pitchFamily="34" charset="0"/>
                <a:cs typeface="Arial" charset="0"/>
              </a:rPr>
              <a:t>по теме </a:t>
            </a:r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«Революция в области охраны труда и техники безопасности: роль искусственного интеллекта и </a:t>
            </a:r>
            <a:r>
              <a:rPr lang="ru-RU" sz="2000" b="1" dirty="0" err="1" smtClean="0">
                <a:solidFill>
                  <a:srgbClr val="0070C0"/>
                </a:solidFill>
                <a:latin typeface="Arial Black" pitchFamily="34" charset="0"/>
              </a:rPr>
              <a:t>цифровизации</a:t>
            </a:r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 на рабочем месте»</a:t>
            </a:r>
            <a:endParaRPr lang="ru-RU" altLang="ru-RU" sz="2000" dirty="0" smtClean="0">
              <a:solidFill>
                <a:srgbClr val="0070C0"/>
              </a:solidFill>
              <a:latin typeface="Arial Black" pitchFamily="34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u-RU" altLang="ru-RU" sz="2000" dirty="0">
              <a:solidFill>
                <a:srgbClr val="004386"/>
              </a:solidFill>
              <a:latin typeface="Arial Black" panose="020B0A04020102020204" pitchFamily="34" charset="0"/>
              <a:cs typeface="Arial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857356" y="564357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04392" y="6209873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2025 </a:t>
            </a:r>
            <a:r>
              <a:rPr lang="ru-RU" sz="1400" b="1" dirty="0"/>
              <a:t>г.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84108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ДЕПАРТАМЕНТ </a:t>
            </a:r>
            <a:r>
              <a:rPr lang="ru-RU" b="1" dirty="0">
                <a:solidFill>
                  <a:schemeClr val="bg1"/>
                </a:solidFill>
              </a:rPr>
              <a:t>СОЦИАЛЬНОЙ </a:t>
            </a:r>
            <a:r>
              <a:rPr lang="ru-RU" b="1" dirty="0" smtClean="0">
                <a:solidFill>
                  <a:schemeClr val="bg1"/>
                </a:solidFill>
              </a:rPr>
              <a:t>ПОЛИТКИ И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ЗАНЯТОСТИ </a:t>
            </a:r>
            <a:r>
              <a:rPr lang="ru-RU" b="1" dirty="0">
                <a:solidFill>
                  <a:schemeClr val="bg1"/>
                </a:solidFill>
              </a:rPr>
              <a:t>НАСЕЛЕНИЯ </a:t>
            </a:r>
            <a:r>
              <a:rPr lang="ru-RU" b="1" dirty="0" smtClean="0">
                <a:solidFill>
                  <a:schemeClr val="bg1"/>
                </a:solidFill>
              </a:rPr>
              <a:t>БРЯНСКОЙ ОБЛАСТИ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совместно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с АДМИНИСТРАЦИЯМИ МУНИЦИАЛЬНЫХ ОБРАЗОВАНИЙ БРЯНСКОЙ ОБЛАСТИ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2976" y="1357298"/>
            <a:ext cx="861789" cy="8051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1024" y="214290"/>
            <a:ext cx="864097" cy="876099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1857356" y="242886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 descr="Всемирный день охраны труда 2024-тема определен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785918" y="2786058"/>
            <a:ext cx="63367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 smtClean="0">
                <a:solidFill>
                  <a:srgbClr val="004386"/>
                </a:solidFill>
                <a:latin typeface="Arial Black" panose="020B0A04020102020204" pitchFamily="34" charset="0"/>
                <a:cs typeface="Arial" charset="0"/>
              </a:rPr>
              <a:t>Картинка с символичной достопримечательностью  МО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ru-RU" altLang="ru-RU" sz="2000" dirty="0">
              <a:solidFill>
                <a:srgbClr val="004386"/>
              </a:solidFill>
              <a:latin typeface="Arial Black" panose="020B0A04020102020204" pitchFamily="34" charset="0"/>
              <a:cs typeface="Arial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714480" y="492919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84108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ДУБРОВСКИЙ РАЙОН</a:t>
            </a:r>
          </a:p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857356" y="242886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Picture background"/>
          <p:cNvPicPr>
            <a:picLocks noChangeAspect="1" noChangeArrowheads="1"/>
          </p:cNvPicPr>
          <p:nvPr/>
        </p:nvPicPr>
        <p:blipFill>
          <a:blip r:embed="rId4" cstate="print"/>
          <a:srcRect t="21287" b="14852"/>
          <a:stretch>
            <a:fillRect/>
          </a:stretch>
        </p:blipFill>
        <p:spPr bwMode="auto">
          <a:xfrm>
            <a:off x="2339752" y="2492896"/>
            <a:ext cx="5616624" cy="2376264"/>
          </a:xfrm>
          <a:prstGeom prst="rect">
            <a:avLst/>
          </a:prstGeom>
          <a:noFill/>
        </p:spPr>
      </p:pic>
      <p:pic>
        <p:nvPicPr>
          <p:cNvPr id="12" name="Рисунок 11" descr="Coat_of_Arms_of_Dubrovsky_rayon_(Bryansk_oblast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43900" y="357167"/>
            <a:ext cx="828036" cy="10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ЭКОЛОГИЧЕСКИЕ СУББОТНИКИ 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635896" y="1412776"/>
            <a:ext cx="235745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/>
          </a:p>
          <a:p>
            <a:pPr algn="ctr"/>
            <a:r>
              <a:rPr lang="ru-RU" sz="1400" dirty="0" smtClean="0"/>
              <a:t>26 апреля прошли субботники, цель которых – улучшить экологическую обстановку. Сотрудники администрации Дубровского района приняли активное участие в уборке прилегающих территорий и местах общего пользования. </a:t>
            </a:r>
            <a:endParaRPr lang="ru-RU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340768"/>
            <a:ext cx="1584176" cy="2112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077072"/>
            <a:ext cx="2535202" cy="1903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077072"/>
            <a:ext cx="2531435" cy="189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1340768"/>
            <a:ext cx="1579439" cy="21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Рисунок 13" descr="Coat_of_Arms_of_Dubrovsky_rayon_(Bryansk_oblast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43900" y="357167"/>
            <a:ext cx="828036" cy="10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Информационный час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5436096" y="1772816"/>
            <a:ext cx="3528392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 smtClean="0"/>
          </a:p>
          <a:p>
            <a:r>
              <a:rPr lang="ru-RU" sz="1400" dirty="0" smtClean="0"/>
              <a:t>28 апреля в районном Доме культуры прошёл информационный час "Формирование культуры безопасности и гигиены труда", посвящённый Всемирному дню охраны труда. </a:t>
            </a:r>
          </a:p>
          <a:p>
            <a:r>
              <a:rPr lang="ru-RU" sz="1400" dirty="0" smtClean="0"/>
              <a:t>В ходе мероприятия рассказали об истории создания и развития Международной организации труда (МОТ).</a:t>
            </a:r>
          </a:p>
          <a:p>
            <a:r>
              <a:rPr lang="ru-RU" sz="1400" dirty="0" smtClean="0"/>
              <a:t>Также участникам напомнили о локальных актах по охране труда и об опасностях, которые могут повлечь за собой травмы или ухудшение здоровья.  </a:t>
            </a:r>
          </a:p>
          <a:p>
            <a:r>
              <a:rPr lang="ru-RU" sz="1400" dirty="0" smtClean="0"/>
              <a:t>В завершение беседы проработали правила безопасного поведения при выполнении должностных обязанностей в различных возможных ситуациях.</a:t>
            </a:r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15" name="Рисунок 14" descr="C:\Users\User\Desktop\Документы Финансовый контроль\2. Проверки\Проверки 2025 г\1. Сергеевская сельская администрация\IMG_20250430_1102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772816"/>
            <a:ext cx="248944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Desktop\Документы Финансовый контроль\2. Проверки\Проверки 2025 г\1. Сергеевская сельская администрация\IMG_20250430_11022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3861048"/>
            <a:ext cx="270991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oat_of_Arms_of_Dubrovsky_rayon_(Bryansk_oblast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43900" y="357167"/>
            <a:ext cx="828036" cy="10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Совещание посвященное</a:t>
            </a:r>
          </a:p>
          <a:p>
            <a:pPr algn="ctr"/>
            <a:r>
              <a:rPr lang="ru-RU" dirty="0" smtClean="0"/>
              <a:t> Всемирному дню охраны труда - 2025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4932040" y="2132856"/>
            <a:ext cx="38884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В рамках мероприятий, посвященных Всемирному Дню охраны труда 28 апреля 2025 года в администрации Дубровского района состоялось совещание по вопросам охраны труда.</a:t>
            </a:r>
          </a:p>
          <a:p>
            <a:r>
              <a:rPr lang="ru-RU" sz="1400" dirty="0" smtClean="0"/>
              <a:t>На совещании рассмотрены актуальные вопросы в сфере охраны труда, в том числе: о состоянии условий и охраны труда по итогам работы за 2024 год, основные вопросы изменения законодательства в сфере охраны труда, особенности финансового обеспечения предупредительных мер по сокращению производственного травматизма и профессиональных заболеваний, применение единых типовых норм обеспечения работников средствами индивидуальной защиты.</a:t>
            </a:r>
            <a:endParaRPr lang="ru-RU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556792"/>
            <a:ext cx="2483006" cy="1864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3933056"/>
            <a:ext cx="2524485" cy="189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Coat_of_Arms_of_Dubrovsky_rayon_(Bryansk_oblast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43900" y="357167"/>
            <a:ext cx="828036" cy="10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35696" y="260648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Семинар на тему «Революция в области охраны труда: роль искусственного интеллекта и </a:t>
            </a:r>
            <a:r>
              <a:rPr lang="ru-RU" dirty="0" err="1" smtClean="0"/>
              <a:t>цифровизации</a:t>
            </a:r>
            <a:r>
              <a:rPr lang="ru-RU" dirty="0" smtClean="0"/>
              <a:t> на рабочем месте».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5076056" y="1268760"/>
            <a:ext cx="33843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24 апреля сотрудники администрации приняли участие в семинаре, посвященном Всемирному дню охраны труда на тему «Революция в области охраны труда: роль искусственного интеллекта и </a:t>
            </a:r>
            <a:r>
              <a:rPr lang="ru-RU" sz="1400" dirty="0" err="1" smtClean="0"/>
              <a:t>цифровизации</a:t>
            </a:r>
            <a:r>
              <a:rPr lang="ru-RU" sz="1400" dirty="0" smtClean="0"/>
              <a:t> на рабочем месте».</a:t>
            </a:r>
          </a:p>
          <a:p>
            <a:r>
              <a:rPr lang="ru-RU" sz="1400" dirty="0" smtClean="0"/>
              <a:t>Искусственный интеллект и </a:t>
            </a:r>
            <a:r>
              <a:rPr lang="ru-RU" sz="1400" dirty="0" err="1" smtClean="0"/>
              <a:t>цифровизация</a:t>
            </a:r>
            <a:r>
              <a:rPr lang="ru-RU" sz="1400" dirty="0" smtClean="0"/>
              <a:t> становятся неотъемлемой частью нашей повседневной жизни и производственных процессов. Они помогают создавать более безопасные условия труда, </a:t>
            </a:r>
            <a:r>
              <a:rPr lang="ru-RU" sz="1400" dirty="0" err="1" smtClean="0"/>
              <a:t>минимизируя</a:t>
            </a:r>
            <a:r>
              <a:rPr lang="ru-RU" sz="1400" dirty="0" smtClean="0"/>
              <a:t> риски, предотвращая несчастные случаи, открывают новые возможности, благодаря внедрению современных технологий.</a:t>
            </a:r>
          </a:p>
          <a:p>
            <a:r>
              <a:rPr lang="ru-RU" sz="1400" smtClean="0"/>
              <a:t>Для </a:t>
            </a:r>
            <a:r>
              <a:rPr lang="ru-RU" sz="1400" dirty="0" smtClean="0"/>
              <a:t>специалистов прошла тематическая беседа «Охрана труда и безопасность» по вопросам недопущения грубых нарушений правил и норм охраны труда, в том числе нарушения трудовой и производственной дисциплины.</a:t>
            </a:r>
          </a:p>
          <a:p>
            <a:endParaRPr lang="ru-RU" sz="1400" dirty="0"/>
          </a:p>
        </p:txBody>
      </p:sp>
      <p:pic>
        <p:nvPicPr>
          <p:cNvPr id="1026" name="Picture 2" descr="C:\Users\User\Desktop\im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412776"/>
            <a:ext cx="3294366" cy="4392488"/>
          </a:xfrm>
          <a:prstGeom prst="rect">
            <a:avLst/>
          </a:prstGeom>
          <a:noFill/>
        </p:spPr>
      </p:pic>
      <p:pic>
        <p:nvPicPr>
          <p:cNvPr id="12" name="Рисунок 11" descr="Coat_of_Arms_of_Dubrovsky_rayon_(Bryansk_oblast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43900" y="357167"/>
            <a:ext cx="828036" cy="10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714480" y="492919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212684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Результат проведенных мероприятий, краткий вывод:</a:t>
            </a:r>
          </a:p>
          <a:p>
            <a:pPr algn="ctr"/>
            <a:r>
              <a:rPr lang="ru-RU" b="1" i="1" dirty="0" smtClean="0">
                <a:solidFill>
                  <a:schemeClr val="bg1"/>
                </a:solidFill>
              </a:rPr>
              <a:t>Привлечение внимания к важности проблем охраны труда</a:t>
            </a:r>
            <a:endParaRPr lang="ru-RU" b="1" i="1" dirty="0">
              <a:solidFill>
                <a:schemeClr val="bg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857356" y="242886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979712" y="2780928"/>
            <a:ext cx="6429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Цели и планы на будущий период :</a:t>
            </a:r>
          </a:p>
          <a:p>
            <a:pPr algn="ctr"/>
            <a:endParaRPr lang="ru-RU" dirty="0" smtClean="0"/>
          </a:p>
          <a:p>
            <a:r>
              <a:rPr lang="ru-RU" dirty="0" smtClean="0"/>
              <a:t>-пропаганда здорового образа жизни работников;</a:t>
            </a:r>
          </a:p>
          <a:p>
            <a:r>
              <a:rPr lang="ru-RU" dirty="0" smtClean="0"/>
              <a:t>-совершенствование системы управления охраной труда;</a:t>
            </a:r>
          </a:p>
          <a:p>
            <a:r>
              <a:rPr lang="ru-RU" dirty="0" smtClean="0"/>
              <a:t>-улучшить информированность работников о существующих профессиональных рисках, способах защиты от них.</a:t>
            </a:r>
            <a:endParaRPr lang="ru-RU" dirty="0"/>
          </a:p>
        </p:txBody>
      </p:sp>
      <p:pic>
        <p:nvPicPr>
          <p:cNvPr id="13" name="Рисунок 12" descr="Coat_of_Arms_of_Dubrovsky_rayon_(Bryansk_oblast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0" y="357167"/>
            <a:ext cx="828036" cy="10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371</Words>
  <Application>Microsoft Office PowerPoint</Application>
  <PresentationFormat>Экран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Zhuneva_VV</dc:creator>
  <cp:lastModifiedBy>Starovoitova</cp:lastModifiedBy>
  <cp:revision>103</cp:revision>
  <dcterms:created xsi:type="dcterms:W3CDTF">2023-04-14T05:17:09Z</dcterms:created>
  <dcterms:modified xsi:type="dcterms:W3CDTF">2025-05-14T12:31:59Z</dcterms:modified>
</cp:coreProperties>
</file>